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73" r:id="rId13"/>
    <p:sldId id="274" r:id="rId14"/>
    <p:sldId id="278" r:id="rId15"/>
    <p:sldId id="277" r:id="rId16"/>
    <p:sldId id="275" r:id="rId17"/>
    <p:sldId id="276" r:id="rId18"/>
    <p:sldId id="279" r:id="rId1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1" d="100"/>
          <a:sy n="51" d="100"/>
        </p:scale>
        <p:origin x="84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1BC0-9210-4BDE-AB6D-9C7A2A8E09E3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9C3A3-54F7-40AD-A5D6-0242C606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9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1BC0-9210-4BDE-AB6D-9C7A2A8E09E3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9C3A3-54F7-40AD-A5D6-0242C606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90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1BC0-9210-4BDE-AB6D-9C7A2A8E09E3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9C3A3-54F7-40AD-A5D6-0242C606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5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1BC0-9210-4BDE-AB6D-9C7A2A8E09E3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9C3A3-54F7-40AD-A5D6-0242C606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2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1BC0-9210-4BDE-AB6D-9C7A2A8E09E3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9C3A3-54F7-40AD-A5D6-0242C606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2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1BC0-9210-4BDE-AB6D-9C7A2A8E09E3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9C3A3-54F7-40AD-A5D6-0242C606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4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1BC0-9210-4BDE-AB6D-9C7A2A8E09E3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9C3A3-54F7-40AD-A5D6-0242C606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3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1BC0-9210-4BDE-AB6D-9C7A2A8E09E3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9C3A3-54F7-40AD-A5D6-0242C606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9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1BC0-9210-4BDE-AB6D-9C7A2A8E09E3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9C3A3-54F7-40AD-A5D6-0242C606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1BC0-9210-4BDE-AB6D-9C7A2A8E09E3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9C3A3-54F7-40AD-A5D6-0242C606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3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1BC0-9210-4BDE-AB6D-9C7A2A8E09E3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9C3A3-54F7-40AD-A5D6-0242C606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7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01BC0-9210-4BDE-AB6D-9C7A2A8E09E3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9C3A3-54F7-40AD-A5D6-0242C606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9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6936BB-0E50-4FD5-8891-747814CD323D}"/>
              </a:ext>
            </a:extLst>
          </p:cNvPr>
          <p:cNvSpPr txBox="1"/>
          <p:nvPr/>
        </p:nvSpPr>
        <p:spPr>
          <a:xfrm>
            <a:off x="3534408" y="5029200"/>
            <a:ext cx="2075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Day by 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28C5D-03DF-431A-A711-A39D47E8B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86" y="1238608"/>
            <a:ext cx="7222913" cy="34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89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/>
              <a:t>Saturday Day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966D2D-0ACC-4559-8BD0-9842CEFAF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2999"/>
            <a:ext cx="8229600" cy="557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5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Sunday Day 10 </a:t>
            </a:r>
            <a:r>
              <a:rPr lang="en-US" sz="2200" dirty="0"/>
              <a:t>(1 of 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403ABF-96E1-45A3-B725-EFD23A77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6" y="1143000"/>
            <a:ext cx="7872663" cy="549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5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Sunday Day 10 </a:t>
            </a:r>
            <a:r>
              <a:rPr lang="en-US" sz="2400" dirty="0"/>
              <a:t>(2 of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1BA02-314F-464D-A6CE-99A77D961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96" y="1417638"/>
            <a:ext cx="4200525" cy="5191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E3F5FD-5A82-4004-93E0-0A8720F4C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0" r="69234" b="68087"/>
          <a:stretch/>
        </p:blipFill>
        <p:spPr>
          <a:xfrm>
            <a:off x="5015446" y="2209800"/>
            <a:ext cx="351895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72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Monday Day 11 </a:t>
            </a:r>
            <a:r>
              <a:rPr lang="en-US" sz="3100" dirty="0"/>
              <a:t>(USA or Italy)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CDA9DF-AA00-420D-ACD3-BD429BA90DC7}"/>
              </a:ext>
            </a:extLst>
          </p:cNvPr>
          <p:cNvGrpSpPr/>
          <p:nvPr/>
        </p:nvGrpSpPr>
        <p:grpSpPr>
          <a:xfrm>
            <a:off x="753806" y="1796050"/>
            <a:ext cx="7704394" cy="4680950"/>
            <a:chOff x="391612" y="1705829"/>
            <a:chExt cx="7399594" cy="42999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AF5701-88D5-4BA3-A5DF-A42C2B0FC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879" t="2412" r="7956" b="14475"/>
            <a:stretch/>
          </p:blipFill>
          <p:spPr>
            <a:xfrm>
              <a:off x="391612" y="1705829"/>
              <a:ext cx="1237263" cy="24103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203325-73D1-4D08-8517-99DC98816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8042" y="1705829"/>
              <a:ext cx="3203164" cy="174301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981D90-6563-4C18-8277-063BD4FFA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9231" y="4578416"/>
              <a:ext cx="1231761" cy="14273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DCF8168-6279-4269-8B0C-1D11B3C70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33644">
              <a:off x="2080106" y="1804604"/>
              <a:ext cx="1588735" cy="84254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F3154B2-767C-44D3-AF84-FD7ACF4B1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920920">
              <a:off x="1092063" y="3941398"/>
              <a:ext cx="1562877" cy="82882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02CBEC5-F225-407F-8831-34121DB7F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321" t="1" b="3197"/>
            <a:stretch/>
          </p:blipFill>
          <p:spPr>
            <a:xfrm rot="18588904">
              <a:off x="4741021" y="4089309"/>
              <a:ext cx="1260916" cy="802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6858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FCB64-895E-410F-913B-361B52D70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Italy Extension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1AB9C6-2B02-419E-83F1-B4E7176D6298}"/>
              </a:ext>
            </a:extLst>
          </p:cNvPr>
          <p:cNvSpPr txBox="1"/>
          <p:nvPr/>
        </p:nvSpPr>
        <p:spPr>
          <a:xfrm>
            <a:off x="457200" y="1225689"/>
            <a:ext cx="39463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11 March 13 (Mon)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 Rome Int Airport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Catacombs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12 Rome (Tues)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Roman Forum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Mamertine Prison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Roman Colosseum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13 Rome (Wed)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Vatican Museums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Sistine Chapel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St. Peters Basilica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Scala Santa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St. Paul Outside the Wall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Abbey of Three Fountains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066C2D-D246-414F-A40F-DDCDD4255EEA}"/>
              </a:ext>
            </a:extLst>
          </p:cNvPr>
          <p:cNvSpPr txBox="1"/>
          <p:nvPr/>
        </p:nvSpPr>
        <p:spPr>
          <a:xfrm>
            <a:off x="4572000" y="1225689"/>
            <a:ext cx="4419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14 Umbria and Assisi (Thur)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Scenic Umbria &amp; Medieval Town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Travel to Florence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15 Florence (Fri)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Academia Galley (Michelangelo’s David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Ponte Vecchio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Shopping &amp; Art Galleries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Rome Int Airport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16 Rome to USA to MCI (Sat)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Warrensburg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632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FCB64-895E-410F-913B-361B52D70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Italy Extension  </a:t>
            </a:r>
            <a:r>
              <a:rPr lang="en-US" sz="2400" dirty="0"/>
              <a:t>5 days</a:t>
            </a:r>
            <a:br>
              <a:rPr lang="en-US" sz="3600" dirty="0"/>
            </a:br>
            <a:r>
              <a:rPr lang="en-US" sz="3600" dirty="0"/>
              <a:t>(Rome – Florence – Assisi)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6B815-3C75-466F-A47A-C4C860154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034" y="1471863"/>
            <a:ext cx="530193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41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FCB64-895E-410F-913B-361B52D70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Italy  </a:t>
            </a:r>
            <a:r>
              <a:rPr lang="en-US" sz="3100" dirty="0"/>
              <a:t>(Rome 3 days)</a:t>
            </a:r>
            <a:br>
              <a:rPr lang="en-US" dirty="0"/>
            </a:br>
            <a:r>
              <a:rPr lang="en-US" sz="3100" dirty="0"/>
              <a:t>Monday Day 11 thru Wednesday Day 13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E92A2-AC89-4982-B88D-04FF357F5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72513"/>
            <a:ext cx="8459381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83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FCB64-895E-410F-913B-361B52D70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10565"/>
          </a:xfrm>
        </p:spPr>
        <p:txBody>
          <a:bodyPr>
            <a:normAutofit fontScale="90000"/>
          </a:bodyPr>
          <a:lstStyle/>
          <a:p>
            <a:r>
              <a:rPr lang="en-US" dirty="0"/>
              <a:t>Italy</a:t>
            </a:r>
            <a:br>
              <a:rPr lang="en-US" dirty="0"/>
            </a:br>
            <a:r>
              <a:rPr lang="en-US" sz="3100" dirty="0"/>
              <a:t>Assisi (Thursday Day 14) and </a:t>
            </a:r>
            <a:br>
              <a:rPr lang="en-US" sz="3100" dirty="0"/>
            </a:br>
            <a:r>
              <a:rPr lang="en-US" sz="3100" dirty="0"/>
              <a:t>Florence (Thursday Day 14 &amp; Friday Day 15)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0A320-A0D4-4EBC-9462-CAB75073B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89" y="1685203"/>
            <a:ext cx="7497221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58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5791200" cy="1143000"/>
          </a:xfrm>
        </p:spPr>
        <p:txBody>
          <a:bodyPr>
            <a:normAutofit/>
          </a:bodyPr>
          <a:lstStyle/>
          <a:p>
            <a:r>
              <a:rPr lang="en-US" dirty="0"/>
              <a:t>Saturday Day 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69DD3-161E-4917-BD50-B3988545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17638"/>
            <a:ext cx="80581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25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7ED6C8-26B8-4D11-AE5D-88EADA023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00"/>
          <a:stretch/>
        </p:blipFill>
        <p:spPr>
          <a:xfrm>
            <a:off x="603979" y="1171575"/>
            <a:ext cx="4000500" cy="5534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26B012-C6F2-425F-AB0D-6A27AEC79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79" y="1161582"/>
            <a:ext cx="4200525" cy="5534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1609BC-5ECC-40A5-9379-810D87981C6D}"/>
              </a:ext>
            </a:extLst>
          </p:cNvPr>
          <p:cNvSpPr txBox="1"/>
          <p:nvPr/>
        </p:nvSpPr>
        <p:spPr>
          <a:xfrm>
            <a:off x="3494816" y="463689"/>
            <a:ext cx="2219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707752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Day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50F616-DA32-440D-9EC9-E71099151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6" b="10667"/>
          <a:stretch/>
        </p:blipFill>
        <p:spPr>
          <a:xfrm>
            <a:off x="2133600" y="1402648"/>
            <a:ext cx="4800600" cy="504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7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Sunday Day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5E047-DCE4-4B73-842B-E23A15197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95400"/>
            <a:ext cx="5815837" cy="543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5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Monday Day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741FA3-7AE3-437D-B56A-558831E1E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19200"/>
            <a:ext cx="6672262" cy="55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18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355282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Tuesday</a:t>
            </a:r>
            <a:br>
              <a:rPr lang="en-US" dirty="0"/>
            </a:br>
            <a:r>
              <a:rPr lang="en-US" dirty="0"/>
              <a:t>Day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6FD32-B068-4333-8C35-68015AC25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457200"/>
            <a:ext cx="3552825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5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5321" y="1143000"/>
            <a:ext cx="2743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Wednesday</a:t>
            </a:r>
            <a:br>
              <a:rPr lang="en-US" dirty="0"/>
            </a:br>
            <a:r>
              <a:rPr lang="en-US" dirty="0"/>
              <a:t>Day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4551F-CCF3-40AB-B6DF-E4B5051FC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71"/>
          <a:stretch/>
        </p:blipFill>
        <p:spPr>
          <a:xfrm>
            <a:off x="533400" y="480666"/>
            <a:ext cx="3581400" cy="6361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6B1078-4011-47FB-AC5E-B5D6FDB7B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276600"/>
            <a:ext cx="4619443" cy="315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5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2700" y="122546"/>
            <a:ext cx="4038600" cy="858753"/>
          </a:xfrm>
        </p:spPr>
        <p:txBody>
          <a:bodyPr>
            <a:normAutofit/>
          </a:bodyPr>
          <a:lstStyle/>
          <a:p>
            <a:r>
              <a:rPr lang="en-US" dirty="0"/>
              <a:t>Thursday Day 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E4A01-5646-4FD5-8D35-DF978DC89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422"/>
            <a:ext cx="9144000" cy="519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5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2209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Friday</a:t>
            </a:r>
            <a:br>
              <a:rPr lang="en-US" dirty="0"/>
            </a:br>
            <a:r>
              <a:rPr lang="en-US" dirty="0"/>
              <a:t>Day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FEB3E9-853B-465D-A6FF-41D42DAC0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3" b="5928"/>
          <a:stretch/>
        </p:blipFill>
        <p:spPr>
          <a:xfrm>
            <a:off x="2895600" y="274638"/>
            <a:ext cx="4800600" cy="634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5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206</Words>
  <Application>Microsoft Office PowerPoint</Application>
  <PresentationFormat>On-screen Show (4:3)</PresentationFormat>
  <Paragraphs>42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Saturday Day 2</vt:lpstr>
      <vt:lpstr>Sunday Day 3</vt:lpstr>
      <vt:lpstr> Monday Day 4</vt:lpstr>
      <vt:lpstr>Tuesday Day 5</vt:lpstr>
      <vt:lpstr>Wednesday Day 6</vt:lpstr>
      <vt:lpstr>Thursday Day 7</vt:lpstr>
      <vt:lpstr>Friday Day 8</vt:lpstr>
      <vt:lpstr>Saturday Day 9</vt:lpstr>
      <vt:lpstr> Sunday Day 10 (1 of 2)</vt:lpstr>
      <vt:lpstr> Sunday Day 10 (2 of 2)</vt:lpstr>
      <vt:lpstr>Monday Day 11 (USA or Italy)</vt:lpstr>
      <vt:lpstr>Italy Extension</vt:lpstr>
      <vt:lpstr>Italy Extension  5 days (Rome – Florence – Assisi)</vt:lpstr>
      <vt:lpstr>Italy  (Rome 3 days) Monday Day 11 thru Wednesday Day 13</vt:lpstr>
      <vt:lpstr>Italy Assisi (Thursday Day 14) and  Florence (Thursday Day 14 &amp; Friday Day 15)</vt:lpstr>
      <vt:lpstr>Saturday Day 16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2</dc:title>
  <dc:creator>Mark Beck</dc:creator>
  <cp:lastModifiedBy>Mark Beck</cp:lastModifiedBy>
  <cp:revision>20</cp:revision>
  <cp:lastPrinted>2021-10-04T15:50:21Z</cp:lastPrinted>
  <dcterms:created xsi:type="dcterms:W3CDTF">2018-12-14T16:30:51Z</dcterms:created>
  <dcterms:modified xsi:type="dcterms:W3CDTF">2022-01-17T21:55:45Z</dcterms:modified>
</cp:coreProperties>
</file>